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51206400" cy="32918400"/>
  <p:notesSz cx="92964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6000" b="1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47">
          <p15:clr>
            <a:srgbClr val="A4A3A4"/>
          </p15:clr>
        </p15:guide>
        <p15:guide id="2" pos="19453">
          <p15:clr>
            <a:srgbClr val="A4A3A4"/>
          </p15:clr>
        </p15:guide>
        <p15:guide id="3" pos="582">
          <p15:clr>
            <a:srgbClr val="A4A3A4"/>
          </p15:clr>
        </p15:guide>
        <p15:guide id="4" pos="184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5C"/>
    <a:srgbClr val="2B90CF"/>
    <a:srgbClr val="F9F3F1"/>
    <a:srgbClr val="F6EDEA"/>
    <a:srgbClr val="FCF9F8"/>
    <a:srgbClr val="F7EEE9"/>
    <a:srgbClr val="F4E9E4"/>
    <a:srgbClr val="F4ECE4"/>
    <a:srgbClr val="EAE2DE"/>
    <a:srgbClr val="F0E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81"/>
  </p:normalViewPr>
  <p:slideViewPr>
    <p:cSldViewPr snapToGrid="0">
      <p:cViewPr varScale="1">
        <p:scale>
          <a:sx n="38" d="100"/>
          <a:sy n="38" d="100"/>
        </p:scale>
        <p:origin x="680" y="288"/>
      </p:cViewPr>
      <p:guideLst>
        <p:guide orient="horz" pos="12247"/>
        <p:guide pos="19453"/>
        <p:guide pos="582"/>
        <p:guide pos="18407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B6DA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09-954A-AEC0-BA54D1702A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2A5C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09-954A-AEC0-BA54D1702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2449152"/>
        <c:axId val="2107438896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rgbClr val="2B90CF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09-954A-AEC0-BA54D1702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5442128"/>
        <c:axId val="2141980336"/>
      </c:lineChart>
      <c:catAx>
        <c:axId val="214244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07438896"/>
        <c:crosses val="autoZero"/>
        <c:auto val="1"/>
        <c:lblAlgn val="ctr"/>
        <c:lblOffset val="100"/>
        <c:noMultiLvlLbl val="0"/>
      </c:catAx>
      <c:valAx>
        <c:axId val="2107438896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42449152"/>
        <c:crosses val="autoZero"/>
        <c:crossBetween val="between"/>
        <c:majorUnit val="2"/>
        <c:minorUnit val="1"/>
      </c:valAx>
      <c:valAx>
        <c:axId val="214198033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45442128"/>
        <c:crosses val="max"/>
        <c:crossBetween val="between"/>
      </c:valAx>
      <c:catAx>
        <c:axId val="21454421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419803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531185073715298"/>
          <c:y val="4.4402652728678799E-2"/>
          <c:w val="0.35529432501005198"/>
          <c:h val="8.9680284743703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7325" y="0"/>
            <a:ext cx="4029075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4029075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7325" y="6515100"/>
            <a:ext cx="4029075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0FCFAB94-1EA4-4EE6-B79F-0795C1062A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478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2CBD9ED-E3C5-4FDB-A1F9-A4313AE698EF}" type="datetimeFigureOut">
              <a:rPr lang="en-US" altLang="en-US"/>
              <a:pPr/>
              <a:t>4/16/19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47950" y="514350"/>
            <a:ext cx="40005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257550"/>
            <a:ext cx="743585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02907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513513"/>
            <a:ext cx="4029075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0D18A2-D87C-4F00-BACA-C292E573DE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10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4F306F06-0E2A-4DE8-9AF2-794932A86761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503547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810" y="10226675"/>
            <a:ext cx="43524782" cy="7054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1619" y="18653125"/>
            <a:ext cx="35843163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36092A-DCF4-48FF-9A84-8FCC0E6F3C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967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C15ACA-CC0C-4236-AC4C-7A5CD7E6A2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232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1" y="21153440"/>
            <a:ext cx="43524782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1" y="13952538"/>
            <a:ext cx="43524782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59CDE1-0189-4FAB-B963-52A2EE3A02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0395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0810" y="9512300"/>
            <a:ext cx="21683368" cy="1974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82223" y="9512300"/>
            <a:ext cx="21683369" cy="1974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18E84F-98AD-49F4-95C0-3B7D5D7B66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4791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993" y="1317625"/>
            <a:ext cx="46086418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991" y="7369177"/>
            <a:ext cx="22625049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59991" y="10439402"/>
            <a:ext cx="22625049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1482" y="7369177"/>
            <a:ext cx="22634928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1482" y="10439402"/>
            <a:ext cx="22634928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4E27C4-8F2C-4779-A5EA-7A66D2DF23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9201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1B352D-11AB-4B1F-A87F-D36280DB7A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2087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0B3263-2318-4B1C-A6B3-954D7F8BD9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007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993" y="1311275"/>
            <a:ext cx="16846549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0611" y="1311275"/>
            <a:ext cx="2862580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59993" y="6888163"/>
            <a:ext cx="16846549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47CDA8-EEA8-416E-8742-8F9495CCAD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81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7470" y="23042565"/>
            <a:ext cx="30723181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7470" y="2941640"/>
            <a:ext cx="30723181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7470" y="25763540"/>
            <a:ext cx="30723181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36313-ADA5-465A-89B1-4B24737989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499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71515-3617-48B7-B182-EE81072C39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898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485218" y="2925765"/>
            <a:ext cx="10880373" cy="263350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0811" y="2925765"/>
            <a:ext cx="32486364" cy="263350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F1EDDF-6E2B-471C-9E7E-43D474F3DB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5553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40163" y="2925763"/>
            <a:ext cx="43526075" cy="5486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382945" tIns="191471" rIns="382945" bIns="19147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40163" y="9512300"/>
            <a:ext cx="43526075" cy="197485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382945" tIns="191471" rIns="382945" bIns="1914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40163" y="29992638"/>
            <a:ext cx="10668000" cy="21939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382945" tIns="191471" rIns="382945" bIns="191471" numCol="1" anchor="t" anchorCtr="0" compatLnSpc="1">
            <a:prstTxWarp prst="textNoShape">
              <a:avLst/>
            </a:prstTxWarp>
          </a:bodyPr>
          <a:lstStyle>
            <a:lvl1pPr defTabSz="3832225">
              <a:defRPr sz="5800" b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495838" y="29992638"/>
            <a:ext cx="16214725" cy="21939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382945" tIns="191471" rIns="382945" bIns="191471" numCol="1" anchor="t" anchorCtr="0" compatLnSpc="1">
            <a:prstTxWarp prst="textNoShape">
              <a:avLst/>
            </a:prstTxWarp>
          </a:bodyPr>
          <a:lstStyle>
            <a:lvl1pPr algn="ctr" defTabSz="3832225">
              <a:defRPr sz="5800" b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698238" y="29992638"/>
            <a:ext cx="10668000" cy="21939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382945" tIns="191471" rIns="382945" bIns="191471" numCol="1" anchor="t" anchorCtr="0" compatLnSpc="1">
            <a:prstTxWarp prst="textNoShape">
              <a:avLst/>
            </a:prstTxWarp>
          </a:bodyPr>
          <a:lstStyle>
            <a:lvl1pPr algn="r" defTabSz="3832225">
              <a:defRPr sz="58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E5537E64-EAC8-40E7-BD4D-3D1F87127B6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832225" rtl="0" eaLnBrk="0" fontAlgn="base" hangingPunct="0">
        <a:spcBef>
          <a:spcPct val="0"/>
        </a:spcBef>
        <a:spcAft>
          <a:spcPct val="0"/>
        </a:spcAft>
        <a:defRPr sz="18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3832225" rtl="0" eaLnBrk="0" fontAlgn="base" hangingPunct="0">
        <a:spcBef>
          <a:spcPct val="0"/>
        </a:spcBef>
        <a:spcAft>
          <a:spcPct val="0"/>
        </a:spcAft>
        <a:defRPr sz="18400">
          <a:solidFill>
            <a:schemeClr val="tx2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2pPr>
      <a:lvl3pPr algn="ctr" defTabSz="3832225" rtl="0" eaLnBrk="0" fontAlgn="base" hangingPunct="0">
        <a:spcBef>
          <a:spcPct val="0"/>
        </a:spcBef>
        <a:spcAft>
          <a:spcPct val="0"/>
        </a:spcAft>
        <a:defRPr sz="18400">
          <a:solidFill>
            <a:schemeClr val="tx2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3pPr>
      <a:lvl4pPr algn="ctr" defTabSz="3832225" rtl="0" eaLnBrk="0" fontAlgn="base" hangingPunct="0">
        <a:spcBef>
          <a:spcPct val="0"/>
        </a:spcBef>
        <a:spcAft>
          <a:spcPct val="0"/>
        </a:spcAft>
        <a:defRPr sz="18400">
          <a:solidFill>
            <a:schemeClr val="tx2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4pPr>
      <a:lvl5pPr algn="ctr" defTabSz="3832225" rtl="0" eaLnBrk="0" fontAlgn="base" hangingPunct="0">
        <a:spcBef>
          <a:spcPct val="0"/>
        </a:spcBef>
        <a:spcAft>
          <a:spcPct val="0"/>
        </a:spcAft>
        <a:defRPr sz="18400">
          <a:solidFill>
            <a:schemeClr val="tx2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5pPr>
      <a:lvl6pPr marL="457200" algn="ctr" defTabSz="3832225" rtl="0" fontAlgn="base">
        <a:spcBef>
          <a:spcPct val="0"/>
        </a:spcBef>
        <a:spcAft>
          <a:spcPct val="0"/>
        </a:spcAft>
        <a:defRPr sz="18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defTabSz="3832225" rtl="0" fontAlgn="base">
        <a:spcBef>
          <a:spcPct val="0"/>
        </a:spcBef>
        <a:spcAft>
          <a:spcPct val="0"/>
        </a:spcAft>
        <a:defRPr sz="18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defTabSz="3832225" rtl="0" fontAlgn="base">
        <a:spcBef>
          <a:spcPct val="0"/>
        </a:spcBef>
        <a:spcAft>
          <a:spcPct val="0"/>
        </a:spcAft>
        <a:defRPr sz="18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defTabSz="3832225" rtl="0" fontAlgn="base">
        <a:spcBef>
          <a:spcPct val="0"/>
        </a:spcBef>
        <a:spcAft>
          <a:spcPct val="0"/>
        </a:spcAft>
        <a:defRPr sz="18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1436688" indent="-1436688" algn="l" defTabSz="3832225" rtl="0" eaLnBrk="0" fontAlgn="base" hangingPunct="0">
        <a:spcBef>
          <a:spcPct val="20000"/>
        </a:spcBef>
        <a:spcAft>
          <a:spcPct val="0"/>
        </a:spcAft>
        <a:buChar char="•"/>
        <a:defRPr sz="135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3111500" indent="-1200150" algn="l" defTabSz="3832225" rtl="0" eaLnBrk="0" fontAlgn="base" hangingPunct="0">
        <a:spcBef>
          <a:spcPct val="20000"/>
        </a:spcBef>
        <a:spcAft>
          <a:spcPct val="0"/>
        </a:spcAft>
        <a:buChar char="–"/>
        <a:defRPr sz="117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4786313" indent="-954088" algn="l" defTabSz="3832225" rtl="0" eaLnBrk="0" fontAlgn="base" hangingPunct="0">
        <a:spcBef>
          <a:spcPct val="20000"/>
        </a:spcBef>
        <a:spcAft>
          <a:spcPct val="0"/>
        </a:spcAft>
        <a:buChar char="•"/>
        <a:defRPr sz="101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6700838" indent="-957263" algn="l" defTabSz="3832225" rtl="0" eaLnBrk="0" fontAlgn="base" hangingPunct="0">
        <a:spcBef>
          <a:spcPct val="20000"/>
        </a:spcBef>
        <a:spcAft>
          <a:spcPct val="0"/>
        </a:spcAft>
        <a:buChar char="–"/>
        <a:defRPr sz="85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8618538" indent="-960438" algn="l" defTabSz="3832225" rtl="0" eaLnBrk="0" fontAlgn="base" hangingPunct="0">
        <a:spcBef>
          <a:spcPct val="20000"/>
        </a:spcBef>
        <a:spcAft>
          <a:spcPct val="0"/>
        </a:spcAft>
        <a:buChar char="»"/>
        <a:defRPr sz="85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9075738" indent="-960438" algn="l" defTabSz="3832225" rtl="0" fontAlgn="base">
        <a:spcBef>
          <a:spcPct val="20000"/>
        </a:spcBef>
        <a:spcAft>
          <a:spcPct val="0"/>
        </a:spcAft>
        <a:buChar char="»"/>
        <a:defRPr sz="8500">
          <a:solidFill>
            <a:schemeClr val="tx1"/>
          </a:solidFill>
          <a:latin typeface="+mn-lt"/>
          <a:ea typeface="+mn-ea"/>
        </a:defRPr>
      </a:lvl6pPr>
      <a:lvl7pPr marL="9532938" indent="-960438" algn="l" defTabSz="3832225" rtl="0" fontAlgn="base">
        <a:spcBef>
          <a:spcPct val="20000"/>
        </a:spcBef>
        <a:spcAft>
          <a:spcPct val="0"/>
        </a:spcAft>
        <a:buChar char="»"/>
        <a:defRPr sz="8500">
          <a:solidFill>
            <a:schemeClr val="tx1"/>
          </a:solidFill>
          <a:latin typeface="+mn-lt"/>
          <a:ea typeface="+mn-ea"/>
        </a:defRPr>
      </a:lvl7pPr>
      <a:lvl8pPr marL="9990138" indent="-960438" algn="l" defTabSz="3832225" rtl="0" fontAlgn="base">
        <a:spcBef>
          <a:spcPct val="20000"/>
        </a:spcBef>
        <a:spcAft>
          <a:spcPct val="0"/>
        </a:spcAft>
        <a:buChar char="»"/>
        <a:defRPr sz="8500">
          <a:solidFill>
            <a:schemeClr val="tx1"/>
          </a:solidFill>
          <a:latin typeface="+mn-lt"/>
          <a:ea typeface="+mn-ea"/>
        </a:defRPr>
      </a:lvl8pPr>
      <a:lvl9pPr marL="10447338" indent="-960438" algn="l" defTabSz="3832225" rtl="0" fontAlgn="base">
        <a:spcBef>
          <a:spcPct val="20000"/>
        </a:spcBef>
        <a:spcAft>
          <a:spcPct val="0"/>
        </a:spcAft>
        <a:buChar char="»"/>
        <a:defRPr sz="8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-90486"/>
            <a:ext cx="51206400" cy="4024426"/>
          </a:xfrm>
          <a:prstGeom prst="rect">
            <a:avLst/>
          </a:prstGeom>
          <a:solidFill>
            <a:srgbClr val="2B90C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5361" name="Rectangle 4"/>
          <p:cNvSpPr>
            <a:spLocks noChangeArrowheads="1"/>
          </p:cNvSpPr>
          <p:nvPr/>
        </p:nvSpPr>
        <p:spPr bwMode="auto">
          <a:xfrm>
            <a:off x="846138" y="171450"/>
            <a:ext cx="49826862" cy="4448175"/>
          </a:xfrm>
          <a:prstGeom prst="rect">
            <a:avLst/>
          </a:prstGeom>
          <a:solidFill>
            <a:srgbClr val="002A5C"/>
          </a:solidFill>
          <a:ln w="28575">
            <a:solidFill>
              <a:schemeClr val="bg1"/>
            </a:solidFill>
          </a:ln>
        </p:spPr>
        <p:txBody>
          <a:bodyPr wrap="none" anchor="ctr"/>
          <a:lstStyle>
            <a:lvl1pPr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5050971" y="555624"/>
            <a:ext cx="40320686" cy="2228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9780" tIns="39890" rIns="79780" bIns="39890" anchor="ctr">
            <a:normAutofit/>
          </a:bodyPr>
          <a:lstStyle/>
          <a:p>
            <a:pPr algn="ctr" defTabSz="796925">
              <a:defRPr/>
            </a:pPr>
            <a:r>
              <a:rPr lang="en-US" dirty="0">
                <a:ea typeface="ＭＳ Ｐゴシック" charset="0"/>
                <a:cs typeface="Arial" panose="020B0604020202020204" pitchFamily="34" charset="0"/>
              </a:rPr>
              <a:t>STUDY NAME TO BE PLACED UP HERE IN THE POSTER, PROBABLY WITH TWO OR THREE LINES IN TOTAL OF THIS POSTER TEMPLATE FOR IDCCM USING POWERPOINT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6819900" y="3251200"/>
            <a:ext cx="37566600" cy="1227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9780" tIns="39890" rIns="79780" bIns="39890">
            <a:normAutofit lnSpcReduction="10000"/>
          </a:bodyPr>
          <a:lstStyle/>
          <a:p>
            <a:pPr algn="ctr" defTabSz="796925">
              <a:lnSpc>
                <a:spcPct val="90000"/>
              </a:lnSpc>
              <a:defRPr/>
            </a:pPr>
            <a:r>
              <a:rPr lang="en-US" sz="4400" dirty="0">
                <a:ea typeface="ＭＳ Ｐゴシック" charset="0"/>
                <a:cs typeface="Arial" panose="020B0604020202020204" pitchFamily="34" charset="0"/>
              </a:rPr>
              <a:t>Authors’ names to be inserted here, </a:t>
            </a:r>
            <a:br>
              <a:rPr lang="en-US" sz="4400" dirty="0">
                <a:ea typeface="ＭＳ Ｐゴシック" charset="0"/>
                <a:cs typeface="Arial" panose="020B0604020202020204" pitchFamily="34" charset="0"/>
              </a:rPr>
            </a:br>
            <a:r>
              <a:rPr lang="en-US" sz="4400" dirty="0">
                <a:ea typeface="ＭＳ Ｐゴシック" charset="0"/>
                <a:cs typeface="Arial" panose="020B0604020202020204" pitchFamily="34" charset="0"/>
              </a:rPr>
              <a:t>one or two lines in total</a:t>
            </a:r>
            <a:endParaRPr lang="en-US" sz="4400" b="0" dirty="0">
              <a:ea typeface="ＭＳ Ｐゴシック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476532" y="5864225"/>
            <a:ext cx="9843454" cy="1146175"/>
            <a:chOff x="826134" y="5864225"/>
            <a:chExt cx="9843454" cy="1146175"/>
          </a:xfrm>
        </p:grpSpPr>
        <p:sp>
          <p:nvSpPr>
            <p:cNvPr id="41" name="Rectangle 40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6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15364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109717" tIns="54859" rIns="109717" bIns="54859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4300" dirty="0">
                  <a:solidFill>
                    <a:srgbClr val="FFFFFF"/>
                  </a:solidFill>
                  <a:cs typeface="Arial" panose="020B0604020202020204" pitchFamily="34" charset="0"/>
                </a:rPr>
                <a:t>Background</a:t>
              </a:r>
            </a:p>
          </p:txBody>
        </p:sp>
      </p:grpSp>
      <p:sp>
        <p:nvSpPr>
          <p:cNvPr id="31642" name="Text Box 2970"/>
          <p:cNvSpPr txBox="1">
            <a:spLocks noChangeArrowheads="1"/>
          </p:cNvSpPr>
          <p:nvPr/>
        </p:nvSpPr>
        <p:spPr bwMode="auto">
          <a:xfrm>
            <a:off x="13380879" y="16201411"/>
            <a:ext cx="116141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Table 1. </a:t>
            </a:r>
            <a:r>
              <a:rPr lang="en-US" sz="3600" b="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Description of the table here</a:t>
            </a:r>
            <a:endParaRPr lang="en-US" sz="3600" dirty="0">
              <a:solidFill>
                <a:schemeClr val="tx1"/>
              </a:solidFill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747713" y="7266778"/>
            <a:ext cx="11614150" cy="916225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88000" tIns="180000" rIns="288000" bIns="180000">
            <a:noAutofit/>
          </a:bodyPr>
          <a:lstStyle>
            <a:lvl1pPr marL="300038" indent="-3000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571500" indent="-571500">
              <a:spcAft>
                <a:spcPct val="40000"/>
              </a:spcAft>
              <a:buClr>
                <a:srgbClr val="002A5C"/>
              </a:buClr>
              <a:buFont typeface="Wingdings" charset="2"/>
              <a:buChar char="§"/>
              <a:defRPr/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  <a:t>Text size = 40 </a:t>
            </a:r>
            <a:b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  <a:t>Add more text here. Add more text here</a:t>
            </a:r>
          </a:p>
          <a:p>
            <a:pPr marL="571500" indent="-571500">
              <a:spcAft>
                <a:spcPct val="40000"/>
              </a:spcAft>
              <a:buClr>
                <a:srgbClr val="002A5C"/>
              </a:buClr>
              <a:buFont typeface="Wingdings" charset="2"/>
              <a:buChar char="§"/>
              <a:defRPr/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  <a:p>
            <a:pPr marL="571500" indent="-571500">
              <a:spcAft>
                <a:spcPct val="40000"/>
              </a:spcAft>
              <a:buClr>
                <a:srgbClr val="002A5C"/>
              </a:buClr>
              <a:buFont typeface="Wingdings" charset="2"/>
              <a:buChar char="§"/>
              <a:defRPr/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pic>
        <p:nvPicPr>
          <p:cNvPr id="15389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7412" y="683306"/>
            <a:ext cx="2852738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>
            <a:cxnSpLocks/>
          </p:cNvCxnSpPr>
          <p:nvPr/>
        </p:nvCxnSpPr>
        <p:spPr bwMode="auto">
          <a:xfrm>
            <a:off x="5050971" y="2985861"/>
            <a:ext cx="37072502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3469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Rectangle 4"/>
          <p:cNvSpPr/>
          <p:nvPr/>
        </p:nvSpPr>
        <p:spPr bwMode="auto">
          <a:xfrm>
            <a:off x="10325100" y="4751503"/>
            <a:ext cx="40881300" cy="474549"/>
          </a:xfrm>
          <a:prstGeom prst="rect">
            <a:avLst/>
          </a:prstGeom>
          <a:gradFill>
            <a:gsLst>
              <a:gs pos="0">
                <a:srgbClr val="2B90CF"/>
              </a:gs>
              <a:gs pos="100000">
                <a:srgbClr val="B6DAF0"/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38908785" y="31562040"/>
            <a:ext cx="12297615" cy="1356360"/>
          </a:xfrm>
          <a:prstGeom prst="rect">
            <a:avLst/>
          </a:prstGeom>
          <a:solidFill>
            <a:srgbClr val="002A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ea typeface="ＭＳ Ｐゴシック" charset="0"/>
              <a:cs typeface="Arial" panose="020B0604020202020204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1476532" y="16960851"/>
            <a:ext cx="9843454" cy="1146175"/>
            <a:chOff x="826134" y="5864225"/>
            <a:chExt cx="9843454" cy="1146175"/>
          </a:xfrm>
        </p:grpSpPr>
        <p:sp>
          <p:nvSpPr>
            <p:cNvPr id="44" name="Rectangle 43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6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45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109717" tIns="54859" rIns="109717" bIns="54859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4300" dirty="0">
                  <a:solidFill>
                    <a:srgbClr val="FFFFFF"/>
                  </a:solidFill>
                  <a:cs typeface="Arial" panose="020B0604020202020204" pitchFamily="34" charset="0"/>
                </a:rPr>
                <a:t>Hypothesis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476532" y="21146293"/>
            <a:ext cx="9843454" cy="1146175"/>
            <a:chOff x="826134" y="5864225"/>
            <a:chExt cx="9843454" cy="1146175"/>
          </a:xfrm>
        </p:grpSpPr>
        <p:sp>
          <p:nvSpPr>
            <p:cNvPr id="56" name="Rectangle 55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6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57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109717" tIns="54859" rIns="109717" bIns="54859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4300" dirty="0">
                  <a:solidFill>
                    <a:srgbClr val="FFFFFF"/>
                  </a:solidFill>
                  <a:cs typeface="Arial" panose="020B0604020202020204" pitchFamily="34" charset="0"/>
                </a:rPr>
                <a:t>Methods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4280673" y="5877719"/>
            <a:ext cx="9843454" cy="1146175"/>
            <a:chOff x="826134" y="5864225"/>
            <a:chExt cx="9843454" cy="1146175"/>
          </a:xfrm>
        </p:grpSpPr>
        <p:sp>
          <p:nvSpPr>
            <p:cNvPr id="62" name="Rectangle 61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6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63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109717" tIns="54859" rIns="109717" bIns="54859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4300" dirty="0">
                  <a:solidFill>
                    <a:srgbClr val="FFFFFF"/>
                  </a:solidFill>
                  <a:cs typeface="Arial" panose="020B0604020202020204" pitchFamily="34" charset="0"/>
                </a:rPr>
                <a:t>Results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9878430" y="5877719"/>
            <a:ext cx="9843454" cy="1146175"/>
            <a:chOff x="826134" y="5864225"/>
            <a:chExt cx="9843454" cy="1146175"/>
          </a:xfrm>
        </p:grpSpPr>
        <p:sp>
          <p:nvSpPr>
            <p:cNvPr id="65" name="Rectangle 64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6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66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109717" tIns="54859" rIns="109717" bIns="54859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4300" dirty="0">
                  <a:solidFill>
                    <a:srgbClr val="FFFFFF"/>
                  </a:solidFill>
                  <a:cs typeface="Arial" panose="020B0604020202020204" pitchFamily="34" charset="0"/>
                </a:rPr>
                <a:t>Conclusions</a:t>
              </a:r>
            </a:p>
          </p:txBody>
        </p:sp>
      </p:grpSp>
      <p:sp>
        <p:nvSpPr>
          <p:cNvPr id="67" name="Line 632"/>
          <p:cNvSpPr>
            <a:spLocks noChangeShapeType="1"/>
          </p:cNvSpPr>
          <p:nvPr/>
        </p:nvSpPr>
        <p:spPr bwMode="auto">
          <a:xfrm>
            <a:off x="12801600" y="5617369"/>
            <a:ext cx="0" cy="26077862"/>
          </a:xfrm>
          <a:prstGeom prst="line">
            <a:avLst/>
          </a:prstGeom>
          <a:noFill/>
          <a:ln w="9525">
            <a:solidFill>
              <a:srgbClr val="2B90C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68" name="Line 632"/>
          <p:cNvSpPr>
            <a:spLocks noChangeShapeType="1"/>
          </p:cNvSpPr>
          <p:nvPr/>
        </p:nvSpPr>
        <p:spPr bwMode="auto">
          <a:xfrm>
            <a:off x="38404800" y="5632451"/>
            <a:ext cx="0" cy="26077862"/>
          </a:xfrm>
          <a:prstGeom prst="line">
            <a:avLst/>
          </a:prstGeom>
          <a:noFill/>
          <a:ln w="9525">
            <a:solidFill>
              <a:srgbClr val="2B90C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69" name="Line 632"/>
          <p:cNvSpPr>
            <a:spLocks noChangeShapeType="1"/>
          </p:cNvSpPr>
          <p:nvPr/>
        </p:nvSpPr>
        <p:spPr bwMode="auto">
          <a:xfrm>
            <a:off x="25603200" y="5632451"/>
            <a:ext cx="0" cy="26077862"/>
          </a:xfrm>
          <a:prstGeom prst="line">
            <a:avLst/>
          </a:prstGeom>
          <a:noFill/>
          <a:ln w="9525">
            <a:solidFill>
              <a:srgbClr val="2B90C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  <a:cs typeface="Arial" panose="020B0604020202020204" pitchFamily="34" charset="0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39878430" y="16960851"/>
            <a:ext cx="9843454" cy="1146175"/>
            <a:chOff x="826134" y="5864225"/>
            <a:chExt cx="9843454" cy="1146175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6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72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109717" tIns="54859" rIns="109717" bIns="54859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4300" dirty="0">
                  <a:solidFill>
                    <a:srgbClr val="FFFFFF"/>
                  </a:solidFill>
                  <a:cs typeface="Arial" panose="020B0604020202020204" pitchFamily="34" charset="0"/>
                </a:rPr>
                <a:t>Implications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39878430" y="25412700"/>
            <a:ext cx="9843454" cy="1146175"/>
            <a:chOff x="826134" y="5864225"/>
            <a:chExt cx="9843454" cy="1146175"/>
          </a:xfrm>
        </p:grpSpPr>
        <p:sp>
          <p:nvSpPr>
            <p:cNvPr id="74" name="Rectangle 73"/>
            <p:cNvSpPr/>
            <p:nvPr/>
          </p:nvSpPr>
          <p:spPr bwMode="auto">
            <a:xfrm>
              <a:off x="3071177" y="5891214"/>
              <a:ext cx="7598411" cy="1119186"/>
            </a:xfrm>
            <a:prstGeom prst="rect">
              <a:avLst/>
            </a:prstGeom>
            <a:solidFill>
              <a:srgbClr val="2B90C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6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75" name="Text Box 14"/>
            <p:cNvSpPr txBox="1">
              <a:spLocks noChangeArrowheads="1"/>
            </p:cNvSpPr>
            <p:nvPr/>
          </p:nvSpPr>
          <p:spPr bwMode="auto">
            <a:xfrm>
              <a:off x="826134" y="5864225"/>
              <a:ext cx="9674861" cy="914400"/>
            </a:xfrm>
            <a:prstGeom prst="rect">
              <a:avLst/>
            </a:prstGeom>
            <a:solidFill>
              <a:srgbClr val="002A5C"/>
            </a:solidFill>
            <a:ln w="28575">
              <a:solidFill>
                <a:schemeClr val="bg1"/>
              </a:solidFill>
            </a:ln>
          </p:spPr>
          <p:txBody>
            <a:bodyPr wrap="none" lIns="109717" tIns="54859" rIns="109717" bIns="54859" anchor="ctr" anchorCtr="1"/>
            <a:lstStyle>
              <a:lvl1pPr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1096963" eaLnBrk="0" hangingPunct="0"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1096963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chemeClr val="bg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4300" dirty="0">
                  <a:solidFill>
                    <a:srgbClr val="FFFFFF"/>
                  </a:solidFill>
                  <a:cs typeface="Arial" panose="020B0604020202020204" pitchFamily="34" charset="0"/>
                </a:rPr>
                <a:t>References</a:t>
              </a:r>
            </a:p>
          </p:txBody>
        </p:sp>
      </p:grpSp>
      <p:sp>
        <p:nvSpPr>
          <p:cNvPr id="76" name="Text Box 20"/>
          <p:cNvSpPr txBox="1">
            <a:spLocks noChangeArrowheads="1"/>
          </p:cNvSpPr>
          <p:nvPr/>
        </p:nvSpPr>
        <p:spPr bwMode="auto">
          <a:xfrm>
            <a:off x="747713" y="18390789"/>
            <a:ext cx="11614150" cy="245626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88000" tIns="180000" rIns="288000" bIns="180000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</p:txBody>
      </p:sp>
      <p:sp>
        <p:nvSpPr>
          <p:cNvPr id="77" name="Text Box 20"/>
          <p:cNvSpPr txBox="1">
            <a:spLocks noChangeArrowheads="1"/>
          </p:cNvSpPr>
          <p:nvPr/>
        </p:nvSpPr>
        <p:spPr bwMode="auto">
          <a:xfrm>
            <a:off x="747713" y="22618699"/>
            <a:ext cx="11614150" cy="90916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88000" tIns="180000" rIns="288000" bIns="180000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</p:txBody>
      </p:sp>
      <p:sp>
        <p:nvSpPr>
          <p:cNvPr id="78" name="Text Box 20"/>
          <p:cNvSpPr txBox="1">
            <a:spLocks noChangeArrowheads="1"/>
          </p:cNvSpPr>
          <p:nvPr/>
        </p:nvSpPr>
        <p:spPr bwMode="auto">
          <a:xfrm>
            <a:off x="13380879" y="7266778"/>
            <a:ext cx="11614150" cy="245626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88000" tIns="180000" rIns="288000" bIns="180000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772332"/>
              </p:ext>
            </p:extLst>
          </p:nvPr>
        </p:nvGraphicFramePr>
        <p:xfrm>
          <a:off x="13380879" y="10169920"/>
          <a:ext cx="11614150" cy="581144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02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2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8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597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6228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2289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289"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2289"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2289"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9" name="Text Box 2970"/>
          <p:cNvSpPr txBox="1">
            <a:spLocks noChangeArrowheads="1"/>
          </p:cNvSpPr>
          <p:nvPr/>
        </p:nvSpPr>
        <p:spPr bwMode="auto">
          <a:xfrm>
            <a:off x="13380879" y="23771160"/>
            <a:ext cx="116141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Figure 1. </a:t>
            </a:r>
            <a:r>
              <a:rPr lang="en-US" sz="3600" b="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Description of the figure here</a:t>
            </a:r>
            <a:endParaRPr lang="en-US" sz="3600" dirty="0">
              <a:solidFill>
                <a:schemeClr val="tx1"/>
              </a:solidFill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80" name="Text Box 20"/>
          <p:cNvSpPr txBox="1">
            <a:spLocks noChangeArrowheads="1"/>
          </p:cNvSpPr>
          <p:nvPr/>
        </p:nvSpPr>
        <p:spPr bwMode="auto">
          <a:xfrm>
            <a:off x="13380879" y="24917400"/>
            <a:ext cx="11614150" cy="67929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88000" tIns="180000" rIns="288000" bIns="180000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11498" y="17300620"/>
            <a:ext cx="8413209" cy="6309907"/>
          </a:xfrm>
          <a:prstGeom prst="rect">
            <a:avLst/>
          </a:prstGeom>
        </p:spPr>
      </p:pic>
      <p:sp>
        <p:nvSpPr>
          <p:cNvPr id="81" name="Text Box 20"/>
          <p:cNvSpPr txBox="1">
            <a:spLocks noChangeArrowheads="1"/>
          </p:cNvSpPr>
          <p:nvPr/>
        </p:nvSpPr>
        <p:spPr bwMode="auto">
          <a:xfrm>
            <a:off x="26196925" y="5928512"/>
            <a:ext cx="11614150" cy="585629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88000" tIns="180000" rIns="288000" bIns="180000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</p:txBody>
      </p:sp>
      <p:graphicFrame>
        <p:nvGraphicFramePr>
          <p:cNvPr id="82" name="Tab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187193"/>
              </p:ext>
            </p:extLst>
          </p:nvPr>
        </p:nvGraphicFramePr>
        <p:xfrm>
          <a:off x="26182477" y="12295585"/>
          <a:ext cx="11614150" cy="71417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63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7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6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13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552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202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Another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0252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0252"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0252"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0252"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0252"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20252"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3" name="Text Box 2970"/>
          <p:cNvSpPr txBox="1">
            <a:spLocks noChangeArrowheads="1"/>
          </p:cNvSpPr>
          <p:nvPr/>
        </p:nvSpPr>
        <p:spPr bwMode="auto">
          <a:xfrm>
            <a:off x="26182477" y="19809242"/>
            <a:ext cx="116141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Table 2. </a:t>
            </a:r>
            <a:r>
              <a:rPr lang="en-US" sz="3600" b="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Description of the table here</a:t>
            </a:r>
            <a:endParaRPr lang="en-US" sz="3600" dirty="0">
              <a:solidFill>
                <a:schemeClr val="tx1"/>
              </a:solidFill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84" name="Text Box 2970"/>
          <p:cNvSpPr txBox="1">
            <a:spLocks noChangeArrowheads="1"/>
          </p:cNvSpPr>
          <p:nvPr/>
        </p:nvSpPr>
        <p:spPr bwMode="auto">
          <a:xfrm>
            <a:off x="26211372" y="26894634"/>
            <a:ext cx="116141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Figure 2. </a:t>
            </a:r>
            <a:r>
              <a:rPr lang="en-US" sz="3600" b="0" dirty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rPr>
              <a:t>Description of the figure here</a:t>
            </a:r>
            <a:endParaRPr lang="en-US" sz="3600" dirty="0">
              <a:solidFill>
                <a:schemeClr val="tx1"/>
              </a:solidFill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85" name="Text Box 20"/>
          <p:cNvSpPr txBox="1">
            <a:spLocks noChangeArrowheads="1"/>
          </p:cNvSpPr>
          <p:nvPr/>
        </p:nvSpPr>
        <p:spPr bwMode="auto">
          <a:xfrm>
            <a:off x="26211372" y="27965401"/>
            <a:ext cx="11614150" cy="374686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88000" tIns="180000" rIns="288000" bIns="180000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endParaRPr lang="en-US" dirty="0"/>
          </a:p>
        </p:txBody>
      </p:sp>
      <p:graphicFrame>
        <p:nvGraphicFramePr>
          <p:cNvPr id="26" name="Chart 25"/>
          <p:cNvGraphicFramePr/>
          <p:nvPr>
            <p:extLst>
              <p:ext uri="{D42A27DB-BD31-4B8C-83A1-F6EECF244321}">
                <p14:modId xmlns:p14="http://schemas.microsoft.com/office/powerpoint/2010/main" val="862417550"/>
              </p:ext>
            </p:extLst>
          </p:nvPr>
        </p:nvGraphicFramePr>
        <p:xfrm>
          <a:off x="26211372" y="20880008"/>
          <a:ext cx="11585254" cy="6126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6" name="Text Box 20"/>
          <p:cNvSpPr txBox="1">
            <a:spLocks noChangeArrowheads="1"/>
          </p:cNvSpPr>
          <p:nvPr/>
        </p:nvSpPr>
        <p:spPr bwMode="auto">
          <a:xfrm>
            <a:off x="38908785" y="7266385"/>
            <a:ext cx="11614150" cy="924679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88000" tIns="180000" rIns="288000" bIns="180000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</p:txBody>
      </p:sp>
      <p:sp>
        <p:nvSpPr>
          <p:cNvPr id="97" name="Text Box 20"/>
          <p:cNvSpPr txBox="1">
            <a:spLocks noChangeArrowheads="1"/>
          </p:cNvSpPr>
          <p:nvPr/>
        </p:nvSpPr>
        <p:spPr bwMode="auto">
          <a:xfrm>
            <a:off x="38908785" y="18495111"/>
            <a:ext cx="11614150" cy="64969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88000" tIns="180000" rIns="288000" bIns="180000">
            <a:noAutofit/>
          </a:bodyPr>
          <a:lstStyle>
            <a:defPPr>
              <a:defRPr lang="en-US"/>
            </a:defPPr>
            <a:lvl1pPr marL="0" indent="0" defTabSz="1646238">
              <a:spcAft>
                <a:spcPct val="40000"/>
              </a:spcAft>
              <a:buClr>
                <a:srgbClr val="000099"/>
              </a:buClr>
              <a:defRPr sz="4000" b="0">
                <a:solidFill>
                  <a:schemeClr val="tx1"/>
                </a:solidFill>
                <a:ea typeface="ＭＳ Ｐゴシック" charset="0"/>
                <a:cs typeface="Arial" panose="020B0604020202020204" pitchFamily="34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571500" indent="-571500">
              <a:buClr>
                <a:srgbClr val="002A5C"/>
              </a:buClr>
              <a:buFont typeface="Wingdings" charset="2"/>
              <a:buChar char="§"/>
            </a:pPr>
            <a:r>
              <a:rPr lang="en-US" dirty="0"/>
              <a:t>Text</a:t>
            </a:r>
          </a:p>
        </p:txBody>
      </p:sp>
      <p:sp>
        <p:nvSpPr>
          <p:cNvPr id="98" name="Text Box 20"/>
          <p:cNvSpPr txBox="1">
            <a:spLocks noChangeArrowheads="1"/>
          </p:cNvSpPr>
          <p:nvPr/>
        </p:nvSpPr>
        <p:spPr bwMode="auto">
          <a:xfrm>
            <a:off x="38908785" y="26894634"/>
            <a:ext cx="11614150" cy="36441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/>
          <a:extLst/>
        </p:spPr>
        <p:txBody>
          <a:bodyPr lIns="288000" tIns="180000" rIns="288000" bIns="180000">
            <a:noAutofit/>
          </a:bodyPr>
          <a:lstStyle>
            <a:lvl1pPr marL="300038" indent="-3000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82232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646238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2468563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3292475" defTabSz="1646238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37496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42068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46640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5121275" defTabSz="16462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>
              <a:spcAft>
                <a:spcPct val="40000"/>
              </a:spcAft>
              <a:buClr>
                <a:srgbClr val="000099"/>
              </a:buClr>
              <a:defRPr/>
            </a:pPr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1. Ref1, et. Al. Published article. Details here. 2017.</a:t>
            </a:r>
          </a:p>
          <a:p>
            <a:pPr marL="0" indent="0">
              <a:spcAft>
                <a:spcPct val="40000"/>
              </a:spcAft>
              <a:buClr>
                <a:srgbClr val="000099"/>
              </a:buClr>
              <a:defRPr/>
            </a:pPr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2. Ref2</a:t>
            </a:r>
          </a:p>
          <a:p>
            <a:pPr marL="0" indent="0">
              <a:spcAft>
                <a:spcPct val="40000"/>
              </a:spcAft>
              <a:buClr>
                <a:srgbClr val="000099"/>
              </a:buClr>
              <a:defRPr/>
            </a:pPr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3. Ref3</a:t>
            </a:r>
          </a:p>
        </p:txBody>
      </p:sp>
      <p:sp>
        <p:nvSpPr>
          <p:cNvPr id="58" name="Rectangle 57"/>
          <p:cNvSpPr/>
          <p:nvPr/>
        </p:nvSpPr>
        <p:spPr bwMode="auto">
          <a:xfrm flipH="1">
            <a:off x="0" y="32030990"/>
            <a:ext cx="40881300" cy="474549"/>
          </a:xfrm>
          <a:prstGeom prst="rect">
            <a:avLst/>
          </a:prstGeom>
          <a:gradFill>
            <a:gsLst>
              <a:gs pos="0">
                <a:srgbClr val="2B90CF"/>
              </a:gs>
              <a:gs pos="100000">
                <a:srgbClr val="B6DAF0"/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ea typeface="ＭＳ Ｐゴシック" charset="0"/>
              <a:cs typeface="Arial" panose="020B0604020202020204" pitchFamily="34" charset="0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08953" y="31119337"/>
            <a:ext cx="6502147" cy="1469112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B27653-0106-154B-91DC-0209DE0B0F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14294" y="1875838"/>
            <a:ext cx="7212396" cy="20199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C:\WINNT\Profiles\stezoskibw.000\Application Data\Microsoft\Templates\Blank Presentation.pot</Template>
  <TotalTime>10756</TotalTime>
  <Words>122</Words>
  <Application>Microsoft Macintosh PowerPoint</Application>
  <PresentationFormat>Custom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ＭＳ Ｐゴシック</vt:lpstr>
      <vt:lpstr>Arial</vt:lpstr>
      <vt:lpstr>Calibri</vt:lpstr>
      <vt:lpstr>Times New Roman</vt:lpstr>
      <vt:lpstr>Wingdings</vt:lpstr>
      <vt:lpstr>Blank Presentation</vt:lpstr>
      <vt:lpstr>PowerPoint Presentation</vt:lpstr>
    </vt:vector>
  </TitlesOfParts>
  <Company>Department of Anesthesiology / CCM</Company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</dc:creator>
  <cp:lastModifiedBy>Hannah Wunsch</cp:lastModifiedBy>
  <cp:revision>317</cp:revision>
  <dcterms:created xsi:type="dcterms:W3CDTF">2001-02-26T21:15:58Z</dcterms:created>
  <dcterms:modified xsi:type="dcterms:W3CDTF">2019-04-16T16:58:21Z</dcterms:modified>
</cp:coreProperties>
</file>