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43891200" cy="32918400"/>
  <p:notesSz cx="92964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47" userDrawn="1">
          <p15:clr>
            <a:srgbClr val="A4A3A4"/>
          </p15:clr>
        </p15:guide>
        <p15:guide id="2" pos="16674" userDrawn="1">
          <p15:clr>
            <a:srgbClr val="A4A3A4"/>
          </p15:clr>
        </p15:guide>
        <p15:guide id="3" pos="499" userDrawn="1">
          <p15:clr>
            <a:srgbClr val="A4A3A4"/>
          </p15:clr>
        </p15:guide>
        <p15:guide id="4" pos="157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5C"/>
    <a:srgbClr val="2B90CF"/>
    <a:srgbClr val="F9F3F1"/>
    <a:srgbClr val="F6EDEA"/>
    <a:srgbClr val="FCF9F8"/>
    <a:srgbClr val="F7EEE9"/>
    <a:srgbClr val="F4E9E4"/>
    <a:srgbClr val="F4ECE4"/>
    <a:srgbClr val="EAE2DE"/>
    <a:srgbClr val="F0E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1"/>
  </p:normalViewPr>
  <p:slideViewPr>
    <p:cSldViewPr snapToGrid="0">
      <p:cViewPr varScale="1">
        <p:scale>
          <a:sx n="38" d="100"/>
          <a:sy n="38" d="100"/>
        </p:scale>
        <p:origin x="1544" y="288"/>
      </p:cViewPr>
      <p:guideLst>
        <p:guide orient="horz" pos="12247"/>
        <p:guide pos="16674"/>
        <p:guide pos="499"/>
        <p:guide pos="15777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6DA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14-CF4E-B667-602E87AE61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2A5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14-CF4E-B667-602E87AE6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1919120"/>
        <c:axId val="206225345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rgbClr val="2B90CF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14-CF4E-B667-602E87AE6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7407088"/>
        <c:axId val="2061916272"/>
      </c:lineChart>
      <c:catAx>
        <c:axId val="206191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2253456"/>
        <c:crosses val="autoZero"/>
        <c:auto val="1"/>
        <c:lblAlgn val="ctr"/>
        <c:lblOffset val="100"/>
        <c:noMultiLvlLbl val="0"/>
      </c:catAx>
      <c:valAx>
        <c:axId val="206225345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1919120"/>
        <c:crosses val="autoZero"/>
        <c:crossBetween val="between"/>
        <c:majorUnit val="2"/>
        <c:minorUnit val="1"/>
      </c:valAx>
      <c:valAx>
        <c:axId val="20619162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7407088"/>
        <c:crosses val="max"/>
        <c:crossBetween val="between"/>
      </c:valAx>
      <c:catAx>
        <c:axId val="2107407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61916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531185073715298"/>
          <c:y val="4.4402652728678799E-2"/>
          <c:w val="0.35529432501005198"/>
          <c:h val="8.9680284743703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5" y="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7325" y="651510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0FCFAB94-1EA4-4EE6-B79F-0795C1062A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478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2CBD9ED-E3C5-4FDB-A1F9-A4313AE698EF}" type="datetimeFigureOut">
              <a:rPr lang="en-US" altLang="en-US"/>
              <a:pPr/>
              <a:t>4/16/19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37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257550"/>
            <a:ext cx="743585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0D18A2-D87C-4F00-BACA-C292E573DE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10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337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F306F06-0E2A-4DE8-9AF2-794932A86761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0354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123" y="10226675"/>
            <a:ext cx="37306956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245" y="18653125"/>
            <a:ext cx="30722711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391866" indent="0" algn="ctr">
              <a:buNone/>
              <a:defRPr/>
            </a:lvl2pPr>
            <a:lvl3pPr marL="783732" indent="0" algn="ctr">
              <a:buNone/>
              <a:defRPr/>
            </a:lvl3pPr>
            <a:lvl4pPr marL="1175598" indent="0" algn="ctr">
              <a:buNone/>
              <a:defRPr/>
            </a:lvl4pPr>
            <a:lvl5pPr marL="1567464" indent="0" algn="ctr">
              <a:buNone/>
              <a:defRPr/>
            </a:lvl5pPr>
            <a:lvl6pPr marL="1959331" indent="0" algn="ctr">
              <a:buNone/>
              <a:defRPr/>
            </a:lvl6pPr>
            <a:lvl7pPr marL="2351197" indent="0" algn="ctr">
              <a:buNone/>
              <a:defRPr/>
            </a:lvl7pPr>
            <a:lvl8pPr marL="2743063" indent="0" algn="ctr">
              <a:buNone/>
              <a:defRPr/>
            </a:lvl8pPr>
            <a:lvl9pPr marL="313492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6092A-DCF4-48FF-9A84-8FCC0E6F3C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6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C15ACA-CC0C-4236-AC4C-7A5CD7E6A2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23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41"/>
            <a:ext cx="37306956" cy="6537325"/>
          </a:xfrm>
        </p:spPr>
        <p:txBody>
          <a:bodyPr anchor="t"/>
          <a:lstStyle>
            <a:lvl1pPr algn="l">
              <a:defRPr sz="34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6956" cy="7200900"/>
          </a:xfrm>
        </p:spPr>
        <p:txBody>
          <a:bodyPr anchor="b"/>
          <a:lstStyle>
            <a:lvl1pPr marL="0" indent="0">
              <a:buNone/>
              <a:defRPr sz="1714"/>
            </a:lvl1pPr>
            <a:lvl2pPr marL="391866" indent="0">
              <a:buNone/>
              <a:defRPr sz="1543"/>
            </a:lvl2pPr>
            <a:lvl3pPr marL="783732" indent="0">
              <a:buNone/>
              <a:defRPr sz="1371"/>
            </a:lvl3pPr>
            <a:lvl4pPr marL="1175598" indent="0">
              <a:buNone/>
              <a:defRPr sz="1200"/>
            </a:lvl4pPr>
            <a:lvl5pPr marL="1567464" indent="0">
              <a:buNone/>
              <a:defRPr sz="1200"/>
            </a:lvl5pPr>
            <a:lvl6pPr marL="1959331" indent="0">
              <a:buNone/>
              <a:defRPr sz="1200"/>
            </a:lvl6pPr>
            <a:lvl7pPr marL="2351197" indent="0">
              <a:buNone/>
              <a:defRPr sz="1200"/>
            </a:lvl7pPr>
            <a:lvl8pPr marL="2743063" indent="0">
              <a:buNone/>
              <a:defRPr sz="1200"/>
            </a:lvl8pPr>
            <a:lvl9pPr marL="313492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59CDE1-0189-4FAB-B963-52A2EE3A02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39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123" y="9512300"/>
            <a:ext cx="18585744" cy="19748500"/>
          </a:xfrm>
        </p:spPr>
        <p:txBody>
          <a:bodyPr/>
          <a:lstStyle>
            <a:lvl1pPr>
              <a:defRPr sz="2400"/>
            </a:lvl1pPr>
            <a:lvl2pPr>
              <a:defRPr sz="2057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334" y="9512300"/>
            <a:ext cx="18585745" cy="19748500"/>
          </a:xfrm>
        </p:spPr>
        <p:txBody>
          <a:bodyPr/>
          <a:lstStyle>
            <a:lvl1pPr>
              <a:defRPr sz="2400"/>
            </a:lvl1pPr>
            <a:lvl2pPr>
              <a:defRPr sz="2057"/>
            </a:lvl2pPr>
            <a:lvl3pPr>
              <a:defRPr sz="171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18E84F-98AD-49F4-95C0-3B7D5D7B66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79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80" y="1317625"/>
            <a:ext cx="39502644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278" y="7369178"/>
            <a:ext cx="19392899" cy="3070225"/>
          </a:xfrm>
        </p:spPr>
        <p:txBody>
          <a:bodyPr anchor="b"/>
          <a:lstStyle>
            <a:lvl1pPr marL="0" indent="0">
              <a:buNone/>
              <a:defRPr sz="2057" b="1"/>
            </a:lvl1pPr>
            <a:lvl2pPr marL="391866" indent="0">
              <a:buNone/>
              <a:defRPr sz="1714" b="1"/>
            </a:lvl2pPr>
            <a:lvl3pPr marL="783732" indent="0">
              <a:buNone/>
              <a:defRPr sz="1543" b="1"/>
            </a:lvl3pPr>
            <a:lvl4pPr marL="1175598" indent="0">
              <a:buNone/>
              <a:defRPr sz="1371" b="1"/>
            </a:lvl4pPr>
            <a:lvl5pPr marL="1567464" indent="0">
              <a:buNone/>
              <a:defRPr sz="1371" b="1"/>
            </a:lvl5pPr>
            <a:lvl6pPr marL="1959331" indent="0">
              <a:buNone/>
              <a:defRPr sz="1371" b="1"/>
            </a:lvl6pPr>
            <a:lvl7pPr marL="2351197" indent="0">
              <a:buNone/>
              <a:defRPr sz="1371" b="1"/>
            </a:lvl7pPr>
            <a:lvl8pPr marL="2743063" indent="0">
              <a:buNone/>
              <a:defRPr sz="1371" b="1"/>
            </a:lvl8pPr>
            <a:lvl9pPr marL="3134929" indent="0">
              <a:buNone/>
              <a:defRPr sz="13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278" y="10439403"/>
            <a:ext cx="19392899" cy="18965863"/>
          </a:xfrm>
        </p:spPr>
        <p:txBody>
          <a:bodyPr/>
          <a:lstStyle>
            <a:lvl1pPr>
              <a:defRPr sz="2057"/>
            </a:lvl1pPr>
            <a:lvl2pPr>
              <a:defRPr sz="1714"/>
            </a:lvl2pPr>
            <a:lvl3pPr>
              <a:defRPr sz="1543"/>
            </a:lvl3pPr>
            <a:lvl4pPr>
              <a:defRPr sz="1371"/>
            </a:lvl4pPr>
            <a:lvl5pPr>
              <a:defRPr sz="1371"/>
            </a:lvl5pPr>
            <a:lvl6pPr>
              <a:defRPr sz="1371"/>
            </a:lvl6pPr>
            <a:lvl7pPr>
              <a:defRPr sz="1371"/>
            </a:lvl7pPr>
            <a:lvl8pPr>
              <a:defRPr sz="1371"/>
            </a:lvl8pPr>
            <a:lvl9pPr>
              <a:defRPr sz="13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556" y="7369178"/>
            <a:ext cx="19401367" cy="3070225"/>
          </a:xfrm>
        </p:spPr>
        <p:txBody>
          <a:bodyPr anchor="b"/>
          <a:lstStyle>
            <a:lvl1pPr marL="0" indent="0">
              <a:buNone/>
              <a:defRPr sz="2057" b="1"/>
            </a:lvl1pPr>
            <a:lvl2pPr marL="391866" indent="0">
              <a:buNone/>
              <a:defRPr sz="1714" b="1"/>
            </a:lvl2pPr>
            <a:lvl3pPr marL="783732" indent="0">
              <a:buNone/>
              <a:defRPr sz="1543" b="1"/>
            </a:lvl3pPr>
            <a:lvl4pPr marL="1175598" indent="0">
              <a:buNone/>
              <a:defRPr sz="1371" b="1"/>
            </a:lvl4pPr>
            <a:lvl5pPr marL="1567464" indent="0">
              <a:buNone/>
              <a:defRPr sz="1371" b="1"/>
            </a:lvl5pPr>
            <a:lvl6pPr marL="1959331" indent="0">
              <a:buNone/>
              <a:defRPr sz="1371" b="1"/>
            </a:lvl6pPr>
            <a:lvl7pPr marL="2351197" indent="0">
              <a:buNone/>
              <a:defRPr sz="1371" b="1"/>
            </a:lvl7pPr>
            <a:lvl8pPr marL="2743063" indent="0">
              <a:buNone/>
              <a:defRPr sz="1371" b="1"/>
            </a:lvl8pPr>
            <a:lvl9pPr marL="3134929" indent="0">
              <a:buNone/>
              <a:defRPr sz="13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556" y="10439403"/>
            <a:ext cx="19401367" cy="18965863"/>
          </a:xfrm>
        </p:spPr>
        <p:txBody>
          <a:bodyPr/>
          <a:lstStyle>
            <a:lvl1pPr>
              <a:defRPr sz="2057"/>
            </a:lvl1pPr>
            <a:lvl2pPr>
              <a:defRPr sz="1714"/>
            </a:lvl2pPr>
            <a:lvl3pPr>
              <a:defRPr sz="1543"/>
            </a:lvl3pPr>
            <a:lvl4pPr>
              <a:defRPr sz="1371"/>
            </a:lvl4pPr>
            <a:lvl5pPr>
              <a:defRPr sz="1371"/>
            </a:lvl5pPr>
            <a:lvl6pPr>
              <a:defRPr sz="1371"/>
            </a:lvl6pPr>
            <a:lvl7pPr>
              <a:defRPr sz="1371"/>
            </a:lvl7pPr>
            <a:lvl8pPr>
              <a:defRPr sz="1371"/>
            </a:lvl8pPr>
            <a:lvl9pPr>
              <a:defRPr sz="13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4E27C4-8F2C-4779-A5EA-7A66D2DF2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20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1B352D-11AB-4B1F-A87F-D36280DB7A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208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B3263-2318-4B1C-A6B3-954D7F8BD9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00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80" y="1311275"/>
            <a:ext cx="14439899" cy="5576888"/>
          </a:xfrm>
        </p:spPr>
        <p:txBody>
          <a:bodyPr anchor="b"/>
          <a:lstStyle>
            <a:lvl1pPr algn="l">
              <a:defRPr sz="17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524" y="1311275"/>
            <a:ext cx="24536400" cy="28093988"/>
          </a:xfrm>
        </p:spPr>
        <p:txBody>
          <a:bodyPr/>
          <a:lstStyle>
            <a:lvl1pPr>
              <a:defRPr sz="2743"/>
            </a:lvl1pPr>
            <a:lvl2pPr>
              <a:defRPr sz="2400"/>
            </a:lvl2pPr>
            <a:lvl3pPr>
              <a:defRPr sz="2057"/>
            </a:lvl3pPr>
            <a:lvl4pPr>
              <a:defRPr sz="1714"/>
            </a:lvl4pPr>
            <a:lvl5pPr>
              <a:defRPr sz="1714"/>
            </a:lvl5pPr>
            <a:lvl6pPr>
              <a:defRPr sz="1714"/>
            </a:lvl6pPr>
            <a:lvl7pPr>
              <a:defRPr sz="1714"/>
            </a:lvl7pPr>
            <a:lvl8pPr>
              <a:defRPr sz="1714"/>
            </a:lvl8pPr>
            <a:lvl9pPr>
              <a:defRPr sz="17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280" y="6888163"/>
            <a:ext cx="14439899" cy="22517100"/>
          </a:xfrm>
        </p:spPr>
        <p:txBody>
          <a:bodyPr/>
          <a:lstStyle>
            <a:lvl1pPr marL="0" indent="0">
              <a:buNone/>
              <a:defRPr sz="1200"/>
            </a:lvl1pPr>
            <a:lvl2pPr marL="391866" indent="0">
              <a:buNone/>
              <a:defRPr sz="1029"/>
            </a:lvl2pPr>
            <a:lvl3pPr marL="783732" indent="0">
              <a:buNone/>
              <a:defRPr sz="857"/>
            </a:lvl3pPr>
            <a:lvl4pPr marL="1175598" indent="0">
              <a:buNone/>
              <a:defRPr sz="771"/>
            </a:lvl4pPr>
            <a:lvl5pPr marL="1567464" indent="0">
              <a:buNone/>
              <a:defRPr sz="771"/>
            </a:lvl5pPr>
            <a:lvl6pPr marL="1959331" indent="0">
              <a:buNone/>
              <a:defRPr sz="771"/>
            </a:lvl6pPr>
            <a:lvl7pPr marL="2351197" indent="0">
              <a:buNone/>
              <a:defRPr sz="771"/>
            </a:lvl7pPr>
            <a:lvl8pPr marL="2743063" indent="0">
              <a:buNone/>
              <a:defRPr sz="771"/>
            </a:lvl8pPr>
            <a:lvl9pPr marL="3134929" indent="0">
              <a:buNone/>
              <a:defRPr sz="7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7CDA8-EEA8-416E-8742-8F9495CCAD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81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546" y="23042566"/>
            <a:ext cx="26334155" cy="2720975"/>
          </a:xfrm>
        </p:spPr>
        <p:txBody>
          <a:bodyPr anchor="b"/>
          <a:lstStyle>
            <a:lvl1pPr algn="l">
              <a:defRPr sz="17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546" y="2941641"/>
            <a:ext cx="26334155" cy="19750087"/>
          </a:xfrm>
        </p:spPr>
        <p:txBody>
          <a:bodyPr/>
          <a:lstStyle>
            <a:lvl1pPr marL="0" indent="0">
              <a:buNone/>
              <a:defRPr sz="2743"/>
            </a:lvl1pPr>
            <a:lvl2pPr marL="391866" indent="0">
              <a:buNone/>
              <a:defRPr sz="2400"/>
            </a:lvl2pPr>
            <a:lvl3pPr marL="783732" indent="0">
              <a:buNone/>
              <a:defRPr sz="2057"/>
            </a:lvl3pPr>
            <a:lvl4pPr marL="1175598" indent="0">
              <a:buNone/>
              <a:defRPr sz="1714"/>
            </a:lvl4pPr>
            <a:lvl5pPr marL="1567464" indent="0">
              <a:buNone/>
              <a:defRPr sz="1714"/>
            </a:lvl5pPr>
            <a:lvl6pPr marL="1959331" indent="0">
              <a:buNone/>
              <a:defRPr sz="1714"/>
            </a:lvl6pPr>
            <a:lvl7pPr marL="2351197" indent="0">
              <a:buNone/>
              <a:defRPr sz="1714"/>
            </a:lvl7pPr>
            <a:lvl8pPr marL="2743063" indent="0">
              <a:buNone/>
              <a:defRPr sz="1714"/>
            </a:lvl8pPr>
            <a:lvl9pPr marL="3134929" indent="0">
              <a:buNone/>
              <a:defRPr sz="1714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546" y="25763541"/>
            <a:ext cx="26334155" cy="3862387"/>
          </a:xfrm>
        </p:spPr>
        <p:txBody>
          <a:bodyPr/>
          <a:lstStyle>
            <a:lvl1pPr marL="0" indent="0">
              <a:buNone/>
              <a:defRPr sz="1200"/>
            </a:lvl1pPr>
            <a:lvl2pPr marL="391866" indent="0">
              <a:buNone/>
              <a:defRPr sz="1029"/>
            </a:lvl2pPr>
            <a:lvl3pPr marL="783732" indent="0">
              <a:buNone/>
              <a:defRPr sz="857"/>
            </a:lvl3pPr>
            <a:lvl4pPr marL="1175598" indent="0">
              <a:buNone/>
              <a:defRPr sz="771"/>
            </a:lvl4pPr>
            <a:lvl5pPr marL="1567464" indent="0">
              <a:buNone/>
              <a:defRPr sz="771"/>
            </a:lvl5pPr>
            <a:lvl6pPr marL="1959331" indent="0">
              <a:buNone/>
              <a:defRPr sz="771"/>
            </a:lvl6pPr>
            <a:lvl7pPr marL="2351197" indent="0">
              <a:buNone/>
              <a:defRPr sz="771"/>
            </a:lvl7pPr>
            <a:lvl8pPr marL="2743063" indent="0">
              <a:buNone/>
              <a:defRPr sz="771"/>
            </a:lvl8pPr>
            <a:lvl9pPr marL="3134929" indent="0">
              <a:buNone/>
              <a:defRPr sz="7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36313-ADA5-465A-89B1-4B24737989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49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71515-3617-48B7-B182-EE81072C39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89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3044" y="2925766"/>
            <a:ext cx="9326034" cy="26335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124" y="2925766"/>
            <a:ext cx="27845455" cy="26335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F1EDDF-6E2B-471C-9E7E-43D474F3DB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55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1569" y="2925763"/>
            <a:ext cx="37308064" cy="5486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1569" y="9512300"/>
            <a:ext cx="37308064" cy="197485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1568" y="29992639"/>
            <a:ext cx="9144000" cy="21939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>
            <a:lvl1pPr defTabSz="3284600">
              <a:defRPr sz="4971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6433" y="29992639"/>
            <a:ext cx="13898336" cy="21939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>
            <a:lvl1pPr algn="ctr" defTabSz="3284600">
              <a:defRPr sz="4971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5633" y="29992639"/>
            <a:ext cx="9144000" cy="21939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>
            <a:lvl1pPr algn="r" defTabSz="3284600">
              <a:defRPr sz="4971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E5537E64-EAC8-40E7-BD4D-3D1F87127B6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284600" rtl="0" eaLnBrk="0" fontAlgn="base" hangingPunct="0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3284600" rtl="0" eaLnBrk="0" fontAlgn="base" hangingPunct="0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2pPr>
      <a:lvl3pPr algn="ctr" defTabSz="3284600" rtl="0" eaLnBrk="0" fontAlgn="base" hangingPunct="0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3pPr>
      <a:lvl4pPr algn="ctr" defTabSz="3284600" rtl="0" eaLnBrk="0" fontAlgn="base" hangingPunct="0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4pPr>
      <a:lvl5pPr algn="ctr" defTabSz="3284600" rtl="0" eaLnBrk="0" fontAlgn="base" hangingPunct="0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5pPr>
      <a:lvl6pPr marL="391866" algn="ctr" defTabSz="3284600" rtl="0" fontAlgn="base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ＭＳ Ｐゴシック" charset="0"/>
        </a:defRPr>
      </a:lvl6pPr>
      <a:lvl7pPr marL="783732" algn="ctr" defTabSz="3284600" rtl="0" fontAlgn="base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ＭＳ Ｐゴシック" charset="0"/>
        </a:defRPr>
      </a:lvl7pPr>
      <a:lvl8pPr marL="1175598" algn="ctr" defTabSz="3284600" rtl="0" fontAlgn="base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ＭＳ Ｐゴシック" charset="0"/>
        </a:defRPr>
      </a:lvl8pPr>
      <a:lvl9pPr marL="1567464" algn="ctr" defTabSz="3284600" rtl="0" fontAlgn="base">
        <a:spcBef>
          <a:spcPct val="0"/>
        </a:spcBef>
        <a:spcAft>
          <a:spcPct val="0"/>
        </a:spcAft>
        <a:defRPr sz="15771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1231385" indent="-1231385" algn="l" defTabSz="3284600" rtl="0" eaLnBrk="0" fontAlgn="base" hangingPunct="0">
        <a:spcBef>
          <a:spcPct val="20000"/>
        </a:spcBef>
        <a:spcAft>
          <a:spcPct val="0"/>
        </a:spcAft>
        <a:buChar char="•"/>
        <a:defRPr sz="11571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666867" indent="-1028649" algn="l" defTabSz="3284600" rtl="0" eaLnBrk="0" fontAlgn="base" hangingPunct="0">
        <a:spcBef>
          <a:spcPct val="20000"/>
        </a:spcBef>
        <a:spcAft>
          <a:spcPct val="0"/>
        </a:spcAft>
        <a:buChar char="–"/>
        <a:defRPr sz="10028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4102349" indent="-817749" algn="l" defTabSz="3284600" rtl="0" eaLnBrk="0" fontAlgn="base" hangingPunct="0">
        <a:spcBef>
          <a:spcPct val="20000"/>
        </a:spcBef>
        <a:spcAft>
          <a:spcPct val="0"/>
        </a:spcAft>
        <a:buChar char="•"/>
        <a:defRPr sz="8657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5743288" indent="-820470" algn="l" defTabSz="3284600" rtl="0" eaLnBrk="0" fontAlgn="base" hangingPunct="0">
        <a:spcBef>
          <a:spcPct val="20000"/>
        </a:spcBef>
        <a:spcAft>
          <a:spcPct val="0"/>
        </a:spcAft>
        <a:buChar char="–"/>
        <a:defRPr sz="7285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7386949" indent="-823191" algn="l" defTabSz="3284600" rtl="0" eaLnBrk="0" fontAlgn="base" hangingPunct="0">
        <a:spcBef>
          <a:spcPct val="20000"/>
        </a:spcBef>
        <a:spcAft>
          <a:spcPct val="0"/>
        </a:spcAft>
        <a:buChar char="»"/>
        <a:defRPr sz="7285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7778815" indent="-823191" algn="l" defTabSz="3284600" rtl="0" fontAlgn="base">
        <a:spcBef>
          <a:spcPct val="20000"/>
        </a:spcBef>
        <a:spcAft>
          <a:spcPct val="0"/>
        </a:spcAft>
        <a:buChar char="»"/>
        <a:defRPr sz="7285">
          <a:solidFill>
            <a:schemeClr val="tx1"/>
          </a:solidFill>
          <a:latin typeface="+mn-lt"/>
          <a:ea typeface="+mn-ea"/>
        </a:defRPr>
      </a:lvl6pPr>
      <a:lvl7pPr marL="8170681" indent="-823191" algn="l" defTabSz="3284600" rtl="0" fontAlgn="base">
        <a:spcBef>
          <a:spcPct val="20000"/>
        </a:spcBef>
        <a:spcAft>
          <a:spcPct val="0"/>
        </a:spcAft>
        <a:buChar char="»"/>
        <a:defRPr sz="7285">
          <a:solidFill>
            <a:schemeClr val="tx1"/>
          </a:solidFill>
          <a:latin typeface="+mn-lt"/>
          <a:ea typeface="+mn-ea"/>
        </a:defRPr>
      </a:lvl7pPr>
      <a:lvl8pPr marL="8562547" indent="-823191" algn="l" defTabSz="3284600" rtl="0" fontAlgn="base">
        <a:spcBef>
          <a:spcPct val="20000"/>
        </a:spcBef>
        <a:spcAft>
          <a:spcPct val="0"/>
        </a:spcAft>
        <a:buChar char="»"/>
        <a:defRPr sz="7285">
          <a:solidFill>
            <a:schemeClr val="tx1"/>
          </a:solidFill>
          <a:latin typeface="+mn-lt"/>
          <a:ea typeface="+mn-ea"/>
        </a:defRPr>
      </a:lvl8pPr>
      <a:lvl9pPr marL="8954413" indent="-823191" algn="l" defTabSz="3284600" rtl="0" fontAlgn="base">
        <a:spcBef>
          <a:spcPct val="20000"/>
        </a:spcBef>
        <a:spcAft>
          <a:spcPct val="0"/>
        </a:spcAft>
        <a:buChar char="»"/>
        <a:defRPr sz="728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1pPr>
      <a:lvl2pPr marL="391866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2pPr>
      <a:lvl3pPr marL="783732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3pPr>
      <a:lvl4pPr marL="1175598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4pPr>
      <a:lvl5pPr marL="1567464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1959331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6pPr>
      <a:lvl7pPr marL="2351197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7pPr>
      <a:lvl8pPr marL="2743063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8pPr>
      <a:lvl9pPr marL="3134929" algn="l" defTabSz="391866" rtl="0" eaLnBrk="1" latinLnBrk="0" hangingPunct="1">
        <a:defRPr sz="1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43891200" cy="3449508"/>
          </a:xfrm>
          <a:prstGeom prst="rect">
            <a:avLst/>
          </a:prstGeom>
          <a:solidFill>
            <a:srgbClr val="2B90C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78377" tIns="39189" rIns="78377" bIns="39189" numCol="1" rtlCol="0" anchor="t" anchorCtr="0" compatLnSpc="1">
            <a:prstTxWarp prst="textNoShape">
              <a:avLst/>
            </a:prstTxWarp>
          </a:bodyPr>
          <a:lstStyle/>
          <a:p>
            <a:pPr defTabSz="783732"/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361" name="Rectangle 4"/>
          <p:cNvSpPr>
            <a:spLocks noChangeArrowheads="1"/>
          </p:cNvSpPr>
          <p:nvPr/>
        </p:nvSpPr>
        <p:spPr bwMode="auto">
          <a:xfrm>
            <a:off x="725261" y="171825"/>
            <a:ext cx="42708739" cy="3812721"/>
          </a:xfrm>
          <a:prstGeom prst="rect">
            <a:avLst/>
          </a:prstGeom>
          <a:solidFill>
            <a:srgbClr val="002A5C"/>
          </a:solidFill>
          <a:ln w="28575"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5143">
              <a:cs typeface="Arial" panose="020B0604020202020204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329404" y="501117"/>
            <a:ext cx="34560588" cy="191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68383" tIns="34191" rIns="68383" bIns="34191" anchor="ctr">
            <a:normAutofit/>
          </a:bodyPr>
          <a:lstStyle/>
          <a:p>
            <a:pPr algn="ctr" defTabSz="683044">
              <a:defRPr/>
            </a:pPr>
            <a:r>
              <a:rPr lang="en-US" sz="5000" dirty="0">
                <a:ea typeface="ＭＳ Ｐゴシック" charset="0"/>
                <a:cs typeface="Arial" panose="020B0604020202020204" pitchFamily="34" charset="0"/>
              </a:rPr>
              <a:t>STUDY NAME TO BE PLACED UP HERE IN THE POSTER, PROBABLY WITH TWO OR THREE LINES IN TOTAL OF THIS POSTER TEMPLATE FOR IDCCM USING POWERPOINT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845629" y="2811611"/>
            <a:ext cx="32199943" cy="105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68383" tIns="34191" rIns="68383" bIns="34191">
            <a:noAutofit/>
          </a:bodyPr>
          <a:lstStyle/>
          <a:p>
            <a:pPr algn="ctr" defTabSz="683044">
              <a:lnSpc>
                <a:spcPct val="90000"/>
              </a:lnSpc>
              <a:defRPr/>
            </a:pPr>
            <a:r>
              <a:rPr lang="en-US" sz="3800" dirty="0">
                <a:ea typeface="ＭＳ Ｐゴシック" charset="0"/>
                <a:cs typeface="Arial" panose="020B0604020202020204" pitchFamily="34" charset="0"/>
              </a:rPr>
              <a:t>Authors’ names to be inserted here, </a:t>
            </a:r>
            <a:br>
              <a:rPr lang="en-US" sz="3800" dirty="0">
                <a:ea typeface="ＭＳ Ｐゴシック" charset="0"/>
                <a:cs typeface="Arial" panose="020B0604020202020204" pitchFamily="34" charset="0"/>
              </a:rPr>
            </a:br>
            <a:r>
              <a:rPr lang="en-US" sz="3800" dirty="0">
                <a:ea typeface="ＭＳ Ｐゴシック" charset="0"/>
                <a:cs typeface="Arial" panose="020B0604020202020204" pitchFamily="34" charset="0"/>
              </a:rPr>
              <a:t>one or two lines in total</a:t>
            </a:r>
            <a:endParaRPr lang="en-US" sz="3800" b="0" dirty="0"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65599" y="5203269"/>
            <a:ext cx="8437246" cy="982436"/>
            <a:chOff x="826134" y="5864225"/>
            <a:chExt cx="9843454" cy="1146175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15364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Background</a:t>
              </a:r>
            </a:p>
          </p:txBody>
        </p:sp>
      </p:grpSp>
      <p:sp>
        <p:nvSpPr>
          <p:cNvPr id="31642" name="Text Box 2970"/>
          <p:cNvSpPr txBox="1">
            <a:spLocks noChangeArrowheads="1"/>
          </p:cNvSpPr>
          <p:nvPr/>
        </p:nvSpPr>
        <p:spPr bwMode="auto">
          <a:xfrm>
            <a:off x="11469325" y="16238239"/>
            <a:ext cx="99549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Table 1. </a:t>
            </a:r>
            <a:r>
              <a:rPr lang="en-US" sz="32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table here</a:t>
            </a:r>
            <a:endParaRPr lang="en-US" sz="32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40897" y="6664332"/>
            <a:ext cx="9954986" cy="870147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lvl1pPr marL="300038" indent="-3000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spcAft>
                <a:spcPct val="40000"/>
              </a:spcAft>
              <a:buClr>
                <a:srgbClr val="002A5C"/>
              </a:buClr>
              <a:buFont typeface="Wingdings" charset="2"/>
              <a:buChar char="§"/>
              <a:defRPr/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Text size = 40 </a:t>
            </a:r>
            <a:b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Add more text here. Add more text here</a:t>
            </a:r>
          </a:p>
          <a:p>
            <a:pPr marL="489833" indent="-489833">
              <a:spcAft>
                <a:spcPct val="40000"/>
              </a:spcAft>
              <a:buClr>
                <a:srgbClr val="002A5C"/>
              </a:buClr>
              <a:buFont typeface="Wingdings" charset="2"/>
              <a:buChar char="§"/>
              <a:defRPr/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  <a:p>
            <a:pPr marL="489833" indent="-489833">
              <a:spcAft>
                <a:spcPct val="40000"/>
              </a:spcAft>
              <a:buClr>
                <a:srgbClr val="002A5C"/>
              </a:buClr>
              <a:buFont typeface="Wingdings" charset="2"/>
              <a:buChar char="§"/>
              <a:defRPr/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pic>
        <p:nvPicPr>
          <p:cNvPr id="15389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639" y="610558"/>
            <a:ext cx="2445204" cy="294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>
            <a:cxnSpLocks/>
          </p:cNvCxnSpPr>
          <p:nvPr/>
        </p:nvCxnSpPr>
        <p:spPr bwMode="auto">
          <a:xfrm flipV="1">
            <a:off x="4329404" y="2579589"/>
            <a:ext cx="32178863" cy="4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3469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Rectangle 4"/>
          <p:cNvSpPr/>
          <p:nvPr/>
        </p:nvSpPr>
        <p:spPr bwMode="auto">
          <a:xfrm>
            <a:off x="8850086" y="4097585"/>
            <a:ext cx="35041114" cy="406756"/>
          </a:xfrm>
          <a:prstGeom prst="rect">
            <a:avLst/>
          </a:prstGeom>
          <a:gradFill>
            <a:gsLst>
              <a:gs pos="0">
                <a:srgbClr val="2B90CF"/>
              </a:gs>
              <a:gs pos="100000">
                <a:srgbClr val="B6DAF0"/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78377" tIns="39189" rIns="78377" bIns="39189" numCol="1" rtlCol="0" anchor="t" anchorCtr="0" compatLnSpc="1">
            <a:prstTxWarp prst="textNoShape">
              <a:avLst/>
            </a:prstTxWarp>
          </a:bodyPr>
          <a:lstStyle/>
          <a:p>
            <a:pPr defTabSz="783732"/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3350388" y="31800804"/>
            <a:ext cx="10540813" cy="1162594"/>
          </a:xfrm>
          <a:prstGeom prst="rect">
            <a:avLst/>
          </a:prstGeom>
          <a:solidFill>
            <a:srgbClr val="002A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78377" tIns="39189" rIns="78377" bIns="39189" numCol="1" rtlCol="0" anchor="t" anchorCtr="0" compatLnSpc="1">
            <a:prstTxWarp prst="textNoShape">
              <a:avLst/>
            </a:prstTxWarp>
          </a:bodyPr>
          <a:lstStyle/>
          <a:p>
            <a:pPr defTabSz="783732"/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265599" y="15844100"/>
            <a:ext cx="8437246" cy="982436"/>
            <a:chOff x="826134" y="5864225"/>
            <a:chExt cx="9843454" cy="1146175"/>
          </a:xfrm>
        </p:grpSpPr>
        <p:sp>
          <p:nvSpPr>
            <p:cNvPr id="44" name="Rectangle 43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Hypothesis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265599" y="20476709"/>
            <a:ext cx="8437246" cy="982436"/>
            <a:chOff x="826134" y="5864225"/>
            <a:chExt cx="9843454" cy="1146175"/>
          </a:xfrm>
        </p:grpSpPr>
        <p:sp>
          <p:nvSpPr>
            <p:cNvPr id="56" name="Rectangle 55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Methods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2240577" y="5214835"/>
            <a:ext cx="8437246" cy="982436"/>
            <a:chOff x="826134" y="5864225"/>
            <a:chExt cx="9843454" cy="1146175"/>
          </a:xfrm>
        </p:grpSpPr>
        <p:sp>
          <p:nvSpPr>
            <p:cNvPr id="62" name="Rectangle 61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63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Results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4181512" y="5214835"/>
            <a:ext cx="8437246" cy="982436"/>
            <a:chOff x="826134" y="5864225"/>
            <a:chExt cx="9843454" cy="1146175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66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Conclusions</a:t>
              </a:r>
            </a:p>
          </p:txBody>
        </p:sp>
      </p:grpSp>
      <p:sp>
        <p:nvSpPr>
          <p:cNvPr id="67" name="Line 632"/>
          <p:cNvSpPr>
            <a:spLocks noChangeShapeType="1"/>
          </p:cNvSpPr>
          <p:nvPr/>
        </p:nvSpPr>
        <p:spPr bwMode="auto">
          <a:xfrm>
            <a:off x="10972800" y="4896228"/>
            <a:ext cx="0" cy="26904576"/>
          </a:xfrm>
          <a:prstGeom prst="line">
            <a:avLst/>
          </a:prstGeom>
          <a:noFill/>
          <a:ln w="9525">
            <a:solidFill>
              <a:srgbClr val="2B90C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68" name="Line 632"/>
          <p:cNvSpPr>
            <a:spLocks noChangeShapeType="1"/>
          </p:cNvSpPr>
          <p:nvPr/>
        </p:nvSpPr>
        <p:spPr bwMode="auto">
          <a:xfrm>
            <a:off x="32918400" y="4894404"/>
            <a:ext cx="0" cy="26906400"/>
          </a:xfrm>
          <a:prstGeom prst="line">
            <a:avLst/>
          </a:prstGeom>
          <a:noFill/>
          <a:ln w="9525">
            <a:solidFill>
              <a:srgbClr val="2B90C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69" name="Line 632"/>
          <p:cNvSpPr>
            <a:spLocks noChangeShapeType="1"/>
          </p:cNvSpPr>
          <p:nvPr/>
        </p:nvSpPr>
        <p:spPr bwMode="auto">
          <a:xfrm>
            <a:off x="21945600" y="4894404"/>
            <a:ext cx="0" cy="26906400"/>
          </a:xfrm>
          <a:prstGeom prst="line">
            <a:avLst/>
          </a:prstGeom>
          <a:noFill/>
          <a:ln w="9525">
            <a:solidFill>
              <a:srgbClr val="2B90C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4181512" y="15844100"/>
            <a:ext cx="8437246" cy="982436"/>
            <a:chOff x="826134" y="5864225"/>
            <a:chExt cx="9843454" cy="1146175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72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Implications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4181512" y="26268350"/>
            <a:ext cx="8437246" cy="982436"/>
            <a:chOff x="826134" y="5864225"/>
            <a:chExt cx="9843454" cy="1146175"/>
          </a:xfrm>
        </p:grpSpPr>
        <p:sp>
          <p:nvSpPr>
            <p:cNvPr id="74" name="Rectangle 73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78377" tIns="39189" rIns="78377" bIns="39189" numCol="1" rtlCol="0" anchor="t" anchorCtr="0" compatLnSpc="1">
              <a:prstTxWarp prst="textNoShape">
                <a:avLst/>
              </a:prstTxWarp>
            </a:bodyPr>
            <a:lstStyle/>
            <a:p>
              <a:pPr defTabSz="783732"/>
              <a:endParaRPr lang="en-US" sz="5143"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75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94043" tIns="47022" rIns="94043" bIns="47022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3686" dirty="0">
                  <a:solidFill>
                    <a:srgbClr val="FFFFFF"/>
                  </a:solidFill>
                  <a:cs typeface="Arial" panose="020B0604020202020204" pitchFamily="34" charset="0"/>
                </a:rPr>
                <a:t>References</a:t>
              </a:r>
            </a:p>
          </p:txBody>
        </p:sp>
      </p:grpSp>
      <p:sp>
        <p:nvSpPr>
          <p:cNvPr id="76" name="Text Box 20"/>
          <p:cNvSpPr txBox="1">
            <a:spLocks noChangeArrowheads="1"/>
          </p:cNvSpPr>
          <p:nvPr/>
        </p:nvSpPr>
        <p:spPr bwMode="auto">
          <a:xfrm>
            <a:off x="640897" y="17284518"/>
            <a:ext cx="9954986" cy="21053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sp>
        <p:nvSpPr>
          <p:cNvPr id="77" name="Text Box 20"/>
          <p:cNvSpPr txBox="1">
            <a:spLocks noChangeArrowheads="1"/>
          </p:cNvSpPr>
          <p:nvPr/>
        </p:nvSpPr>
        <p:spPr bwMode="auto">
          <a:xfrm>
            <a:off x="640897" y="21738771"/>
            <a:ext cx="9954986" cy="9409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sp>
        <p:nvSpPr>
          <p:cNvPr id="78" name="Text Box 20"/>
          <p:cNvSpPr txBox="1">
            <a:spLocks noChangeArrowheads="1"/>
          </p:cNvSpPr>
          <p:nvPr/>
        </p:nvSpPr>
        <p:spPr bwMode="auto">
          <a:xfrm>
            <a:off x="11469325" y="6663995"/>
            <a:ext cx="9954986" cy="40213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333166"/>
              </p:ext>
            </p:extLst>
          </p:nvPr>
        </p:nvGraphicFramePr>
        <p:xfrm>
          <a:off x="11469325" y="11068389"/>
          <a:ext cx="9954986" cy="49812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30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8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62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No.1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248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6248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6248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248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9" name="Text Box 2970"/>
          <p:cNvSpPr txBox="1">
            <a:spLocks noChangeArrowheads="1"/>
          </p:cNvSpPr>
          <p:nvPr/>
        </p:nvSpPr>
        <p:spPr bwMode="auto">
          <a:xfrm>
            <a:off x="11469325" y="22726595"/>
            <a:ext cx="99549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Figure 1. </a:t>
            </a:r>
            <a:r>
              <a:rPr lang="en-US" sz="32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figure here</a:t>
            </a:r>
            <a:endParaRPr lang="en-US" sz="32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80" name="Text Box 20"/>
          <p:cNvSpPr txBox="1">
            <a:spLocks noChangeArrowheads="1"/>
          </p:cNvSpPr>
          <p:nvPr/>
        </p:nvSpPr>
        <p:spPr bwMode="auto">
          <a:xfrm>
            <a:off x="11469325" y="23709086"/>
            <a:ext cx="9954986" cy="74388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1284" y="17180417"/>
            <a:ext cx="7211322" cy="5408492"/>
          </a:xfrm>
          <a:prstGeom prst="rect">
            <a:avLst/>
          </a:prstGeom>
        </p:spPr>
      </p:pic>
      <p:sp>
        <p:nvSpPr>
          <p:cNvPr id="81" name="Text Box 20"/>
          <p:cNvSpPr txBox="1">
            <a:spLocks noChangeArrowheads="1"/>
          </p:cNvSpPr>
          <p:nvPr/>
        </p:nvSpPr>
        <p:spPr bwMode="auto">
          <a:xfrm>
            <a:off x="22454507" y="5320330"/>
            <a:ext cx="9954986" cy="7132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466259"/>
              </p:ext>
            </p:extLst>
          </p:nvPr>
        </p:nvGraphicFramePr>
        <p:xfrm>
          <a:off x="22442123" y="12890387"/>
          <a:ext cx="9954987" cy="612151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54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6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6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330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4502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Another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No.2</a:t>
                      </a: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502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4502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502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4502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4502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4502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377" marR="78377" marT="39189" marB="391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3" name="Text Box 2970"/>
          <p:cNvSpPr txBox="1">
            <a:spLocks noChangeArrowheads="1"/>
          </p:cNvSpPr>
          <p:nvPr/>
        </p:nvSpPr>
        <p:spPr bwMode="auto">
          <a:xfrm>
            <a:off x="22442124" y="19330665"/>
            <a:ext cx="99549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Table 2. </a:t>
            </a:r>
            <a:r>
              <a:rPr lang="en-US" sz="32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table here</a:t>
            </a:r>
            <a:endParaRPr lang="en-US" sz="32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84" name="Text Box 2970"/>
          <p:cNvSpPr txBox="1">
            <a:spLocks noChangeArrowheads="1"/>
          </p:cNvSpPr>
          <p:nvPr/>
        </p:nvSpPr>
        <p:spPr bwMode="auto">
          <a:xfrm>
            <a:off x="22466891" y="25403858"/>
            <a:ext cx="99549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Figure 2. </a:t>
            </a:r>
            <a:r>
              <a:rPr lang="en-US" sz="32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figure here</a:t>
            </a:r>
            <a:endParaRPr lang="en-US" sz="32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85" name="Text Box 20"/>
          <p:cNvSpPr txBox="1">
            <a:spLocks noChangeArrowheads="1"/>
          </p:cNvSpPr>
          <p:nvPr/>
        </p:nvSpPr>
        <p:spPr bwMode="auto">
          <a:xfrm>
            <a:off x="22466890" y="26321658"/>
            <a:ext cx="9954986" cy="48223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862417550"/>
              </p:ext>
            </p:extLst>
          </p:nvPr>
        </p:nvGraphicFramePr>
        <p:xfrm>
          <a:off x="22466890" y="20248464"/>
          <a:ext cx="9930218" cy="5251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6" name="Text Box 20"/>
          <p:cNvSpPr txBox="1">
            <a:spLocks noChangeArrowheads="1"/>
          </p:cNvSpPr>
          <p:nvPr/>
        </p:nvSpPr>
        <p:spPr bwMode="auto">
          <a:xfrm>
            <a:off x="33350387" y="6663995"/>
            <a:ext cx="9954986" cy="87817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</p:txBody>
      </p:sp>
      <p:sp>
        <p:nvSpPr>
          <p:cNvPr id="97" name="Text Box 20"/>
          <p:cNvSpPr txBox="1">
            <a:spLocks noChangeArrowheads="1"/>
          </p:cNvSpPr>
          <p:nvPr/>
        </p:nvSpPr>
        <p:spPr bwMode="auto">
          <a:xfrm>
            <a:off x="33350387" y="17373937"/>
            <a:ext cx="9954986" cy="843051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6857" tIns="154286" rIns="246857" bIns="154286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89833" indent="-489833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</p:txBody>
      </p:sp>
      <p:sp>
        <p:nvSpPr>
          <p:cNvPr id="98" name="Text Box 20"/>
          <p:cNvSpPr txBox="1">
            <a:spLocks noChangeArrowheads="1"/>
          </p:cNvSpPr>
          <p:nvPr/>
        </p:nvSpPr>
        <p:spPr bwMode="auto">
          <a:xfrm>
            <a:off x="33350387" y="27603106"/>
            <a:ext cx="9954986" cy="322995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/>
          <a:extLst/>
        </p:spPr>
        <p:txBody>
          <a:bodyPr lIns="246857" tIns="154286" rIns="246857" bIns="154286">
            <a:noAutofit/>
          </a:bodyPr>
          <a:lstStyle>
            <a:lvl1pPr marL="300038" indent="-3000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>
              <a:spcAft>
                <a:spcPct val="40000"/>
              </a:spcAft>
              <a:buClr>
                <a:srgbClr val="000099"/>
              </a:buClr>
              <a:defRPr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1. Ref1, et. Al. Published article. Details here. 2017.</a:t>
            </a:r>
          </a:p>
          <a:p>
            <a:pPr marL="0" indent="0">
              <a:spcAft>
                <a:spcPct val="40000"/>
              </a:spcAft>
              <a:buClr>
                <a:srgbClr val="000099"/>
              </a:buClr>
              <a:defRPr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2. Ref2</a:t>
            </a:r>
          </a:p>
          <a:p>
            <a:pPr marL="0" indent="0">
              <a:spcAft>
                <a:spcPct val="40000"/>
              </a:spcAft>
              <a:buClr>
                <a:srgbClr val="000099"/>
              </a:buClr>
              <a:defRPr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3. Ref3</a:t>
            </a:r>
          </a:p>
        </p:txBody>
      </p:sp>
      <p:sp>
        <p:nvSpPr>
          <p:cNvPr id="58" name="Rectangle 57"/>
          <p:cNvSpPr/>
          <p:nvPr/>
        </p:nvSpPr>
        <p:spPr bwMode="auto">
          <a:xfrm flipH="1">
            <a:off x="0" y="32202761"/>
            <a:ext cx="35041114" cy="406756"/>
          </a:xfrm>
          <a:prstGeom prst="rect">
            <a:avLst/>
          </a:prstGeom>
          <a:gradFill>
            <a:gsLst>
              <a:gs pos="0">
                <a:srgbClr val="2B90CF"/>
              </a:gs>
              <a:gs pos="100000">
                <a:srgbClr val="B6DAF0"/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78377" tIns="39189" rIns="78377" bIns="39189" numCol="1" rtlCol="0" anchor="t" anchorCtr="0" compatLnSpc="1">
            <a:prstTxWarp prst="textNoShape">
              <a:avLst/>
            </a:prstTxWarp>
          </a:bodyPr>
          <a:lstStyle/>
          <a:p>
            <a:pPr defTabSz="783732"/>
            <a:endParaRPr lang="en-US" sz="5143">
              <a:ea typeface="ＭＳ Ｐゴシック" charset="0"/>
              <a:cs typeface="Arial" panose="020B0604020202020204" pitchFamily="34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36246" y="31421344"/>
            <a:ext cx="5573269" cy="125923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A9E33F-852C-5440-9F86-4658483904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7225" y="1585836"/>
            <a:ext cx="6328715" cy="17724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C:\WINNT\Profiles\stezoskibw.000\Application Data\Microsoft\Templates\Blank Presentation.pot</Template>
  <TotalTime>10763</TotalTime>
  <Words>122</Words>
  <Application>Microsoft Macintosh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ＭＳ Ｐゴシック</vt:lpstr>
      <vt:lpstr>Arial</vt:lpstr>
      <vt:lpstr>Calibri</vt:lpstr>
      <vt:lpstr>Times New Roman</vt:lpstr>
      <vt:lpstr>Wingdings</vt:lpstr>
      <vt:lpstr>Blank Presentation</vt:lpstr>
      <vt:lpstr>PowerPoint Presentation</vt:lpstr>
    </vt:vector>
  </TitlesOfParts>
  <Company>Department of Anesthesiology / CCM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</dc:creator>
  <cp:lastModifiedBy>Hannah Wunsch</cp:lastModifiedBy>
  <cp:revision>320</cp:revision>
  <dcterms:created xsi:type="dcterms:W3CDTF">2001-02-26T21:15:58Z</dcterms:created>
  <dcterms:modified xsi:type="dcterms:W3CDTF">2019-04-16T16:56:55Z</dcterms:modified>
</cp:coreProperties>
</file>